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3292-3D35-4DDF-9C75-C89BC9645FBD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F3C0C-523C-4862-B966-152621F369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3292-3D35-4DDF-9C75-C89BC9645FBD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F3C0C-523C-4862-B966-152621F369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3292-3D35-4DDF-9C75-C89BC9645FBD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F3C0C-523C-4862-B966-152621F369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3292-3D35-4DDF-9C75-C89BC9645FBD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F3C0C-523C-4862-B966-152621F369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3292-3D35-4DDF-9C75-C89BC9645FBD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F3C0C-523C-4862-B966-152621F369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3292-3D35-4DDF-9C75-C89BC9645FBD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F3C0C-523C-4862-B966-152621F369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3292-3D35-4DDF-9C75-C89BC9645FBD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F3C0C-523C-4862-B966-152621F369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3292-3D35-4DDF-9C75-C89BC9645FBD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F3C0C-523C-4862-B966-152621F369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3292-3D35-4DDF-9C75-C89BC9645FBD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F3C0C-523C-4862-B966-152621F369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3292-3D35-4DDF-9C75-C89BC9645FBD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F3C0C-523C-4862-B966-152621F369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3292-3D35-4DDF-9C75-C89BC9645FBD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F3C0C-523C-4862-B966-152621F369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73292-3D35-4DDF-9C75-C89BC9645FBD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F3C0C-523C-4862-B966-152621F369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isegeek.com/what-are-the-different-types-of-cutting-tools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ae/imgres?imgurl=http://image.made-in-china.com/2f0j00ZvwaIBfUEbcs/Adjustable-Guide-Die-Stock-Handle-for-Hex-Round-Dies.jpg&amp;imgrefurl=http://zhenjiangscharptools.en.made-in-china.com/product/FqjJLiMghQDY/China-Adjustable-Guide-Die-Stock-Handle-for-Hex-Round-Dies.html&amp;usg=__adfiKt-l5P56x4B63Di-j2smzSA=&amp;h=445&amp;w=709&amp;sz=274&amp;hl=en&amp;start=5&amp;zoom=1&amp;tbnid=7q28zCzlHfRicM:&amp;tbnh=88&amp;tbnw=140&amp;ei=5gNXT9iAMMWh0QXX3a3nDQ&amp;prev=/search?q=what+is+a+die+stock&amp;hl=en&amp;sa=X&amp;qscrl=1&amp;nord=1&amp;rlz=1T4ADFA_enAE472AE472&amp;biw=1024&amp;bih=540&amp;tbm=isch&amp;prmd=imvns&amp;itbs=1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Taps_and_dies" TargetMode="External"/><Relationship Id="rId2" Type="http://schemas.openxmlformats.org/officeDocument/2006/relationships/hyperlink" Target="http://en.wikipedia.org/wiki/Hand_too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en.wikipedia.org/wiki/T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u="sng" dirty="0" smtClean="0"/>
              <a:t>DIESTOCK</a:t>
            </a:r>
            <a:endParaRPr lang="en-US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diestock or a die cast stock, the die stock is a piece of equipment that is very important to the process of creating uniform threads on different types of screws, bolts, and pipes. </a:t>
            </a:r>
          </a:p>
          <a:p>
            <a:r>
              <a:rPr lang="en-US" dirty="0" smtClean="0"/>
              <a:t>Essentially, it is a frame that helps to keep the </a:t>
            </a:r>
            <a:r>
              <a:rPr lang="en-US" dirty="0" smtClean="0">
                <a:hlinkClick r:id="rId2"/>
              </a:rPr>
              <a:t>cutting tools</a:t>
            </a:r>
            <a:r>
              <a:rPr lang="en-US" dirty="0" smtClean="0"/>
              <a:t> in alignment, thus ensuring that the threads are evenly spaced and are cut to the specifications required.</a:t>
            </a:r>
          </a:p>
          <a:p>
            <a:r>
              <a:rPr lang="en-US" dirty="0" smtClean="0"/>
              <a:t> Die stocks can accommodate two different types of cutting tools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DIE STOCK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 descr="http://t0.gstatic.com/images?q=tbn:ANd9GcTEdLZRCUHsi8BKxw3XQujN91g43Wqf95XOh36K9cMVfKxHgUxERpTR-z0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l="8095" r="8095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http://shop.grfasteners.com/WebRoot/Store2/Shops/es116900_shop/49BF/CCC0/916E/DB6E/F736/50ED/8971/BF14/VOL15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1977" r="21977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Threads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7" name="Content Placeholder 6" descr="thread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0" y="682394"/>
            <a:ext cx="4267200" cy="59374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TAPS</a:t>
            </a:r>
            <a:endParaRPr lang="en-US" dirty="0"/>
          </a:p>
        </p:txBody>
      </p:sp>
      <p:pic>
        <p:nvPicPr>
          <p:cNvPr id="4" name="Content Placeholder 3" descr="tap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4800" y="1828800"/>
            <a:ext cx="7278767" cy="1839119"/>
          </a:xfrm>
        </p:spPr>
      </p:pic>
      <p:pic>
        <p:nvPicPr>
          <p:cNvPr id="6" name="Content Placeholder 5" descr="DIE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096000" y="4038600"/>
            <a:ext cx="2238749" cy="20248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417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TAP </a:t>
            </a:r>
            <a:r>
              <a:rPr lang="en-US" dirty="0" smtClean="0"/>
              <a:t>WRENCH</a:t>
            </a:r>
            <a:br>
              <a:rPr lang="en-US" dirty="0" smtClean="0"/>
            </a:br>
            <a:r>
              <a:rPr lang="en-US" dirty="0" smtClean="0"/>
              <a:t>A </a:t>
            </a:r>
            <a:r>
              <a:rPr lang="en-US" b="1" dirty="0" smtClean="0"/>
              <a:t>tap wrench</a:t>
            </a:r>
            <a:r>
              <a:rPr lang="en-US" dirty="0" smtClean="0"/>
              <a:t> is a </a:t>
            </a:r>
            <a:r>
              <a:rPr lang="en-US" dirty="0" smtClean="0">
                <a:hlinkClick r:id="rId2" action="ppaction://hlinkfile" tooltip="Hand tool"/>
              </a:rPr>
              <a:t>hand tool</a:t>
            </a:r>
            <a:r>
              <a:rPr lang="en-US" dirty="0" smtClean="0"/>
              <a:t> used to turn </a:t>
            </a:r>
            <a:r>
              <a:rPr lang="en-US" dirty="0" smtClean="0">
                <a:hlinkClick r:id="rId3" action="ppaction://hlinkfile" tooltip="Taps and dies"/>
              </a:rPr>
              <a:t>taps</a:t>
            </a:r>
            <a:r>
              <a:rPr lang="en-US" dirty="0" smtClean="0"/>
              <a:t> or other small </a:t>
            </a:r>
            <a:r>
              <a:rPr lang="en-US" dirty="0" smtClean="0">
                <a:hlinkClick r:id="rId4" action="ppaction://hlinkfile" tooltip="Tool"/>
              </a:rPr>
              <a:t>tools</a:t>
            </a:r>
            <a:r>
              <a:rPr lang="en-US" dirty="0" smtClean="0"/>
              <a:t>,</a:t>
            </a:r>
            <a:endParaRPr lang="en-US" dirty="0"/>
          </a:p>
        </p:txBody>
      </p:sp>
      <p:pic>
        <p:nvPicPr>
          <p:cNvPr id="6" name="Content Placeholder 5" descr="TAP WRENCH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2286000" y="2332037"/>
            <a:ext cx="452596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85</Words>
  <Application>Microsoft Office PowerPoint</Application>
  <PresentationFormat>On-screen Show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DIESTOCK</vt:lpstr>
      <vt:lpstr>Slide 2</vt:lpstr>
      <vt:lpstr>DIE STOCK </vt:lpstr>
      <vt:lpstr>Slide 4</vt:lpstr>
      <vt:lpstr>Threads </vt:lpstr>
      <vt:lpstr>TAPS</vt:lpstr>
      <vt:lpstr> TAP WRENCH A tap wrench is a hand tool used to turn taps or other small tools,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diestock</dc:title>
  <dc:creator>aruna.anand</dc:creator>
  <cp:lastModifiedBy>aruna.anand</cp:lastModifiedBy>
  <cp:revision>5</cp:revision>
  <dcterms:created xsi:type="dcterms:W3CDTF">2012-03-07T06:39:07Z</dcterms:created>
  <dcterms:modified xsi:type="dcterms:W3CDTF">2012-03-07T07:17:13Z</dcterms:modified>
</cp:coreProperties>
</file>